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79" r:id="rId4"/>
    <p:sldId id="278" r:id="rId5"/>
    <p:sldId id="277" r:id="rId6"/>
    <p:sldId id="276" r:id="rId7"/>
    <p:sldId id="275" r:id="rId8"/>
    <p:sldId id="274" r:id="rId9"/>
    <p:sldId id="273" r:id="rId10"/>
    <p:sldId id="272" r:id="rId11"/>
    <p:sldId id="271" r:id="rId12"/>
    <p:sldId id="270" r:id="rId13"/>
    <p:sldId id="269" r:id="rId14"/>
    <p:sldId id="268" r:id="rId15"/>
    <p:sldId id="267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89A7B-80C2-42BF-823F-FEE9FFF7DC73}" type="datetimeFigureOut">
              <a:rPr lang="en-US" smtClean="0"/>
              <a:pPr/>
              <a:t>8/17/2012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902A-530B-4431-B08A-9860A6B32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89A7B-80C2-42BF-823F-FEE9FFF7DC73}" type="datetimeFigureOut">
              <a:rPr lang="en-US" smtClean="0"/>
              <a:pPr/>
              <a:t>8/17/2012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902A-530B-4431-B08A-9860A6B32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89A7B-80C2-42BF-823F-FEE9FFF7DC73}" type="datetimeFigureOut">
              <a:rPr lang="en-US" smtClean="0"/>
              <a:pPr/>
              <a:t>8/17/2012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902A-530B-4431-B08A-9860A6B32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89A7B-80C2-42BF-823F-FEE9FFF7DC73}" type="datetimeFigureOut">
              <a:rPr lang="en-US" smtClean="0"/>
              <a:pPr/>
              <a:t>8/17/2012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902A-530B-4431-B08A-9860A6B32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89A7B-80C2-42BF-823F-FEE9FFF7DC73}" type="datetimeFigureOut">
              <a:rPr lang="en-US" smtClean="0"/>
              <a:pPr/>
              <a:t>8/17/2012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902A-530B-4431-B08A-9860A6B32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89A7B-80C2-42BF-823F-FEE9FFF7DC73}" type="datetimeFigureOut">
              <a:rPr lang="en-US" smtClean="0"/>
              <a:pPr/>
              <a:t>8/17/2012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902A-530B-4431-B08A-9860A6B32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89A7B-80C2-42BF-823F-FEE9FFF7DC73}" type="datetimeFigureOut">
              <a:rPr lang="en-US" smtClean="0"/>
              <a:pPr/>
              <a:t>8/17/2012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902A-530B-4431-B08A-9860A6B32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89A7B-80C2-42BF-823F-FEE9FFF7DC73}" type="datetimeFigureOut">
              <a:rPr lang="en-US" smtClean="0"/>
              <a:pPr/>
              <a:t>8/17/2012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902A-530B-4431-B08A-9860A6B32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89A7B-80C2-42BF-823F-FEE9FFF7DC73}" type="datetimeFigureOut">
              <a:rPr lang="en-US" smtClean="0"/>
              <a:pPr/>
              <a:t>8/17/2012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902A-530B-4431-B08A-9860A6B32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89A7B-80C2-42BF-823F-FEE9FFF7DC73}" type="datetimeFigureOut">
              <a:rPr lang="en-US" smtClean="0"/>
              <a:pPr/>
              <a:t>8/17/2012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902A-530B-4431-B08A-9860A6B32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89A7B-80C2-42BF-823F-FEE9FFF7DC73}" type="datetimeFigureOut">
              <a:rPr lang="en-US" smtClean="0"/>
              <a:pPr/>
              <a:t>8/17/2012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69D902A-530B-4431-B08A-9860A6B321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889A7B-80C2-42BF-823F-FEE9FFF7DC73}" type="datetimeFigureOut">
              <a:rPr lang="en-US" smtClean="0"/>
              <a:pPr/>
              <a:t>8/17/2012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9D902A-530B-4431-B08A-9860A6B3214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8267435" cy="221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495800"/>
            <a:ext cx="8185285" cy="127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1" y="6330331"/>
            <a:ext cx="8077200" cy="32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457200"/>
            <a:ext cx="2362200" cy="124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5638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86285" y="6248400"/>
            <a:ext cx="137142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7061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User\Desktop\DP GroupPhotos\8 x 12 - 8 C5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579120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76762" y="6238900"/>
            <a:ext cx="1390476" cy="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5715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38666" y="6248400"/>
            <a:ext cx="126666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706112"/>
          </a:xfrm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8" name="Picture 2" descr="C:\Users\User\Desktop\DP GroupPhotos\8 x 12 - 3  -C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458200" cy="5638800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43428" y="6324600"/>
            <a:ext cx="125714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7061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User\Desktop\DP GroupPhotos\8 x 12 - 6 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579120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38666" y="6200800"/>
            <a:ext cx="1266667" cy="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7061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User\Desktop\DP GroupPhotos\8 x 12 - 9 - Teach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458200" cy="5638800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86285" y="6286524"/>
            <a:ext cx="1971429" cy="3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458200" cy="5410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91047" y="6172200"/>
            <a:ext cx="216190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7061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91047" y="5843609"/>
            <a:ext cx="1361905" cy="35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7061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14857" y="5829324"/>
            <a:ext cx="1314286" cy="3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7061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8" name="Picture 4" descr="C:\Users\User\Desktop\DP GroupPhotos\8 x 12 - 7 C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8610600" cy="574040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14857" y="6324600"/>
            <a:ext cx="131428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5638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14857" y="6138885"/>
            <a:ext cx="1314286" cy="3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7061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User\Desktop\DP GroupPhotos\8 x 12 - 10- C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8534400" cy="568960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91047" y="6305571"/>
            <a:ext cx="1361905" cy="3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7061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1" name="Picture 3" descr="C:\Users\User\Desktop\DP GroupPhotos\8 x 12 -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572500" cy="5715000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81524" y="6281762"/>
            <a:ext cx="1380952" cy="39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7061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User\Desktop\DP GroupPhotos\8 x 12 - 1 C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8077200" cy="5384800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76762" y="6100785"/>
            <a:ext cx="1390476" cy="3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706112"/>
          </a:xfrm>
        </p:spPr>
        <p:txBody>
          <a:bodyPr>
            <a:normAutofit/>
          </a:bodyPr>
          <a:lstStyle/>
          <a:p>
            <a:r>
              <a:rPr lang="en-US" sz="800" dirty="0" smtClean="0"/>
              <a:t>.</a:t>
            </a:r>
            <a:endParaRPr lang="en-US" sz="800" dirty="0"/>
          </a:p>
        </p:txBody>
      </p:sp>
      <p:pic>
        <p:nvPicPr>
          <p:cNvPr id="5122" name="Picture 2" descr="C:\Users\User\Desktop\DP GroupPhotos\8 x 12 - 4 C4=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5740400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72000" y="6234138"/>
            <a:ext cx="1400000" cy="40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155</TotalTime>
  <Words>4</Words>
  <Application>Microsoft Office PowerPoint</Application>
  <PresentationFormat>On-screen Show (4:3)</PresentationFormat>
  <Paragraphs>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.</vt:lpstr>
      <vt:lpstr>Slide 2</vt:lpstr>
      <vt:lpstr>Slide 3</vt:lpstr>
      <vt:lpstr>Slide 4</vt:lpstr>
      <vt:lpstr>Slide 5</vt:lpstr>
      <vt:lpstr>Slide 6</vt:lpstr>
      <vt:lpstr>Slide 7</vt:lpstr>
      <vt:lpstr>Slide 8</vt:lpstr>
      <vt:lpstr>.</vt:lpstr>
      <vt:lpstr>Slide 10</vt:lpstr>
      <vt:lpstr>Slide 11</vt:lpstr>
      <vt:lpstr>Slide 12</vt:lpstr>
      <vt:lpstr>.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18</cp:revision>
  <dcterms:created xsi:type="dcterms:W3CDTF">2012-08-16T19:14:46Z</dcterms:created>
  <dcterms:modified xsi:type="dcterms:W3CDTF">2012-08-17T16:55:56Z</dcterms:modified>
</cp:coreProperties>
</file>